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modernComment_104_15533A6C.xml" ContentType="application/vnd.ms-powerpoint.comments+xml"/>
  <Override PartName="/ppt/notesSlides/notesSlide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4"/>
  </p:notesMasterIdLst>
  <p:sldIdLst>
    <p:sldId id="260" r:id="rId2"/>
    <p:sldId id="261" r:id="rId3"/>
  </p:sldIdLst>
  <p:sldSz cx="9906000" cy="6858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D1DDF75-0F65-F4CF-6BB0-93DA2657B3CA}" name="川野 友有希（ビルマネジメント　ビジネスソリューション事業推進本部 サードプレイスグループ）" initials="友川" userId="S::y-kawano@mfbm.co.jp::099a3637-2e7a-4964-9b72-2aef8f086db5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A6176"/>
    <a:srgbClr val="FFFEE8"/>
    <a:srgbClr val="192CDD"/>
    <a:srgbClr val="EEECE1"/>
    <a:srgbClr val="A2A8B8"/>
    <a:srgbClr val="1423B2"/>
    <a:srgbClr val="44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7879" autoAdjust="0"/>
  </p:normalViewPr>
  <p:slideViewPr>
    <p:cSldViewPr snapToGrid="0">
      <p:cViewPr varScale="1">
        <p:scale>
          <a:sx n="65" d="100"/>
          <a:sy n="65" d="100"/>
        </p:scale>
        <p:origin x="38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8/10/relationships/authors" Target="authors.xml"/></Relationships>
</file>

<file path=ppt/comments/modernComment_104_15533A6C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3952EF77-86FA-49B5-87D4-E4F8A8006DDB}" authorId="{5D1DDF75-0F65-F4CF-6BB0-93DA2657B3CA}" created="2025-09-12T05:12:01.034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357775980" sldId="260"/>
      <ac:spMk id="9" creationId="{FFF76F9E-D42E-85EE-4F7C-5FB43CBB591B}"/>
    </ac:deMkLst>
    <p188:txBody>
      <a:bodyPr/>
      <a:lstStyle/>
      <a:p>
        <a:r>
          <a:rPr lang="ja-JP" altLang="en-US"/>
          <a:t>社名をご入力ください</a:t>
        </a:r>
      </a:p>
    </p188:txBody>
  </p188:cm>
  <p188:cm id="{C9A9F814-EA74-4E3E-B024-2E9F9223A722}" authorId="{5D1DDF75-0F65-F4CF-6BB0-93DA2657B3CA}" created="2025-09-12T05:12:49.672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357775980" sldId="260"/>
      <ac:spMk id="19" creationId="{77A85D33-39CF-B5F7-A75E-58A247D5744A}"/>
    </ac:deMkLst>
    <p188:txBody>
      <a:bodyPr/>
      <a:lstStyle/>
      <a:p>
        <a:r>
          <a:rPr lang="ja-JP" altLang="en-US"/>
          <a:t>他の会員さまへのアピールなど「ひとこと」をご記入ください。</a:t>
        </a:r>
      </a:p>
    </p188:txBody>
  </p188:cm>
  <p188:cm id="{F4F986B5-65BD-4D4A-B113-85A13BB87F79}" authorId="{5D1DDF75-0F65-F4CF-6BB0-93DA2657B3CA}" created="2025-09-12T05:13:52.235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357775980" sldId="260"/>
      <ac:picMk id="2" creationId="{15607765-42F9-1942-E41A-EEA339C03A66}"/>
    </ac:deMkLst>
    <p188:txBody>
      <a:bodyPr/>
      <a:lstStyle/>
      <a:p>
        <a:r>
          <a:rPr lang="ja-JP" altLang="en-US"/>
          <a:t>QR化は受付にて行います。
（入会時にいただいているHPのURLをQR化）</a:t>
        </a:r>
      </a:p>
    </p188:txBody>
  </p188:cm>
  <p188:cm id="{C720B647-5B69-44B2-922D-499C513E84EE}" authorId="{5D1DDF75-0F65-F4CF-6BB0-93DA2657B3CA}" created="2025-09-12T05:14:27.964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357775980" sldId="260"/>
      <ac:spMk id="8" creationId="{ED703B45-9A46-5CB7-B9D0-EDFFF143D23C}"/>
    </ac:deMkLst>
    <p188:txBody>
      <a:bodyPr/>
      <a:lstStyle/>
      <a:p>
        <a:r>
          <a:rPr lang="ja-JP" altLang="en-US"/>
          <a:t>企業ロゴの差し込みは受付にて行います。
（ご提出いただいているロゴを使用します。）</a:t>
        </a:r>
      </a:p>
    </p188:txBody>
  </p188:cm>
</p188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8E5994-E12F-4765-84D5-1901FA113DD4}" type="datetimeFigureOut">
              <a:rPr kumimoji="1" lang="ja-JP" altLang="en-US" smtClean="0"/>
              <a:t>2026/4/8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0B33DF-31B1-491A-AFC5-2F39CFFA66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37276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200150" y="1143000"/>
            <a:ext cx="4457700" cy="30861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0B33DF-31B1-491A-AFC5-2F39CFFA66B2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61297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200150" y="1143000"/>
            <a:ext cx="4457700" cy="30861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0B33DF-31B1-491A-AFC5-2F39CFFA66B2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67396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F5929BF-373B-BDC9-C0F0-56C6AFB925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48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90EA14F-AAB1-DD15-2375-8900D38A75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1950"/>
            </a:lvl1pPr>
            <a:lvl2pPr marL="371475" indent="0" algn="ctr">
              <a:buNone/>
              <a:defRPr sz="1625"/>
            </a:lvl2pPr>
            <a:lvl3pPr marL="742950" indent="0" algn="ctr">
              <a:buNone/>
              <a:defRPr sz="1463"/>
            </a:lvl3pPr>
            <a:lvl4pPr marL="1114425" indent="0" algn="ctr">
              <a:buNone/>
              <a:defRPr sz="1300"/>
            </a:lvl4pPr>
            <a:lvl5pPr marL="1485900" indent="0" algn="ctr">
              <a:buNone/>
              <a:defRPr sz="1300"/>
            </a:lvl5pPr>
            <a:lvl6pPr marL="1857375" indent="0" algn="ctr">
              <a:buNone/>
              <a:defRPr sz="1300"/>
            </a:lvl6pPr>
            <a:lvl7pPr marL="2228850" indent="0" algn="ctr">
              <a:buNone/>
              <a:defRPr sz="1300"/>
            </a:lvl7pPr>
            <a:lvl8pPr marL="2600325" indent="0" algn="ctr">
              <a:buNone/>
              <a:defRPr sz="1300"/>
            </a:lvl8pPr>
            <a:lvl9pPr marL="2971800" indent="0" algn="ctr">
              <a:buNone/>
              <a:defRPr sz="13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1D2E6EF-0907-C2EB-2F52-A950756E08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792CD-DC1C-4BB2-864A-6A2C3535B93A}" type="datetimeFigureOut">
              <a:rPr kumimoji="1" lang="ja-JP" altLang="en-US" smtClean="0"/>
              <a:t>2026/4/8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C680A8E-4AFE-0654-2267-75ABBB3CD8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FADB888-B0FB-4C00-8CAA-D036FFBCEE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CE076-D022-4A72-A559-15183DCB91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6167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B692506-B6C3-3412-10F9-C9E7935AF1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0E423E9-8574-DF25-3A16-12D7BF6040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6264C66-ABBA-E6D4-FCCF-11C77BBBF1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792CD-DC1C-4BB2-864A-6A2C3535B93A}" type="datetimeFigureOut">
              <a:rPr kumimoji="1" lang="ja-JP" altLang="en-US" smtClean="0"/>
              <a:t>2026/4/8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E61CDC7-1224-85B2-8E58-3F5286A871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55EC90A-89BB-45BA-CBEA-B729723447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CE076-D022-4A72-A559-15183DCB91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79323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9534BF0D-721D-FD07-9EDC-86E8DE01D9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088981" y="365125"/>
            <a:ext cx="2135981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B36AB5C-E2CB-4B79-C836-1EDACAF7C9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1037" y="365125"/>
            <a:ext cx="6284119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BF2B671-AC18-E809-5025-1C22445934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792CD-DC1C-4BB2-864A-6A2C3535B93A}" type="datetimeFigureOut">
              <a:rPr kumimoji="1" lang="ja-JP" altLang="en-US" smtClean="0"/>
              <a:t>2026/4/8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3F2EDF5-3FBB-BF8C-277A-5429FB6A0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CF39DDB-B5FF-86B7-5F51-033FE057B6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CE076-D022-4A72-A559-15183DCB91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5030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F1606CE-7815-108F-8AA5-21F33904B7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69D4AAC-77EF-A5C6-1E06-BC6FCD3AE9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A5040A2-E710-0BDC-D903-6CB06DC969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792CD-DC1C-4BB2-864A-6A2C3535B93A}" type="datetimeFigureOut">
              <a:rPr kumimoji="1" lang="ja-JP" altLang="en-US" smtClean="0"/>
              <a:t>2026/4/8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B9AA48F-F8E2-051F-36E8-F360DA97B6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CD6DBAF-DB7E-F346-33E2-6AEDF086A0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CE076-D022-4A72-A559-15183DCB91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8538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DC06702-9947-4B21-C5C5-1863770E79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5878" y="1709739"/>
            <a:ext cx="8543925" cy="2852737"/>
          </a:xfrm>
        </p:spPr>
        <p:txBody>
          <a:bodyPr anchor="b"/>
          <a:lstStyle>
            <a:lvl1pPr>
              <a:defRPr sz="48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C011C81-206E-3700-89DF-398E3CD228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5878" y="4589464"/>
            <a:ext cx="8543925" cy="1500187"/>
          </a:xfrm>
        </p:spPr>
        <p:txBody>
          <a:bodyPr/>
          <a:lstStyle>
            <a:lvl1pPr marL="0" indent="0">
              <a:buNone/>
              <a:defRPr sz="1950">
                <a:solidFill>
                  <a:schemeClr val="tx1">
                    <a:tint val="82000"/>
                  </a:schemeClr>
                </a:solidFill>
              </a:defRPr>
            </a:lvl1pPr>
            <a:lvl2pPr marL="371475" indent="0">
              <a:buNone/>
              <a:defRPr sz="1625">
                <a:solidFill>
                  <a:schemeClr val="tx1">
                    <a:tint val="82000"/>
                  </a:schemeClr>
                </a:solidFill>
              </a:defRPr>
            </a:lvl2pPr>
            <a:lvl3pPr marL="742950" indent="0">
              <a:buNone/>
              <a:defRPr sz="1463">
                <a:solidFill>
                  <a:schemeClr val="tx1">
                    <a:tint val="82000"/>
                  </a:schemeClr>
                </a:solidFill>
              </a:defRPr>
            </a:lvl3pPr>
            <a:lvl4pPr marL="1114425" indent="0">
              <a:buNone/>
              <a:defRPr sz="1300">
                <a:solidFill>
                  <a:schemeClr val="tx1">
                    <a:tint val="82000"/>
                  </a:schemeClr>
                </a:solidFill>
              </a:defRPr>
            </a:lvl4pPr>
            <a:lvl5pPr marL="1485900" indent="0">
              <a:buNone/>
              <a:defRPr sz="1300">
                <a:solidFill>
                  <a:schemeClr val="tx1">
                    <a:tint val="82000"/>
                  </a:schemeClr>
                </a:solidFill>
              </a:defRPr>
            </a:lvl5pPr>
            <a:lvl6pPr marL="1857375" indent="0">
              <a:buNone/>
              <a:defRPr sz="1300">
                <a:solidFill>
                  <a:schemeClr val="tx1">
                    <a:tint val="82000"/>
                  </a:schemeClr>
                </a:solidFill>
              </a:defRPr>
            </a:lvl6pPr>
            <a:lvl7pPr marL="2228850" indent="0">
              <a:buNone/>
              <a:defRPr sz="1300">
                <a:solidFill>
                  <a:schemeClr val="tx1">
                    <a:tint val="82000"/>
                  </a:schemeClr>
                </a:solidFill>
              </a:defRPr>
            </a:lvl7pPr>
            <a:lvl8pPr marL="2600325" indent="0">
              <a:buNone/>
              <a:defRPr sz="1300">
                <a:solidFill>
                  <a:schemeClr val="tx1">
                    <a:tint val="82000"/>
                  </a:schemeClr>
                </a:solidFill>
              </a:defRPr>
            </a:lvl8pPr>
            <a:lvl9pPr marL="2971800" indent="0">
              <a:buNone/>
              <a:defRPr sz="13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859B6AE-63C1-A057-4C12-35AB29FC5D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792CD-DC1C-4BB2-864A-6A2C3535B93A}" type="datetimeFigureOut">
              <a:rPr kumimoji="1" lang="ja-JP" altLang="en-US" smtClean="0"/>
              <a:t>2026/4/8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0D67246-0064-B2AF-3D89-7AB8E02C87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DEDCEB7-2686-CF72-83A5-BF767B648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CE076-D022-4A72-A559-15183DCB91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0732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5015071-7E9D-982A-508E-3909BEB0A1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F547D14-F4A5-A1A3-681D-06C340E80C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B6219E3-1948-5F4F-162C-CE2B7B4BBC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5C0E102-FE82-01D6-0775-067CDCFF7C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792CD-DC1C-4BB2-864A-6A2C3535B93A}" type="datetimeFigureOut">
              <a:rPr kumimoji="1" lang="ja-JP" altLang="en-US" smtClean="0"/>
              <a:t>2026/4/8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CEC4988-0FAB-B8AF-2D2B-4FA3F962C7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8044A9D-329E-145E-0DBD-C8ED1173E5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CE076-D022-4A72-A559-15183DCB91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641746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F037992-9EC5-4798-4649-B3B9E1A1E1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912AF99-A878-F5D6-921D-BDDF840489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2328" y="1681163"/>
            <a:ext cx="4190702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E9A20A2-D8EB-4565-2AA1-6679BBEB97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2328" y="2505075"/>
            <a:ext cx="4190702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FDEF34F2-5298-BA9A-E162-502EA85270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5A5175DC-9280-1D79-2302-A1782CA899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EC71648D-A42D-49BA-95B3-3B37CD947C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792CD-DC1C-4BB2-864A-6A2C3535B93A}" type="datetimeFigureOut">
              <a:rPr kumimoji="1" lang="ja-JP" altLang="en-US" smtClean="0"/>
              <a:t>2026/4/8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1C716DC1-C97F-6E2E-4855-E7153F1409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835B78C6-73F9-520E-9F88-66D756760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CE076-D022-4A72-A559-15183DCB91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609094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DB97E25-1156-671F-0F14-F225EFFAE9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72652904-0A96-6176-A5B9-04E1A70BC2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792CD-DC1C-4BB2-864A-6A2C3535B93A}" type="datetimeFigureOut">
              <a:rPr kumimoji="1" lang="ja-JP" altLang="en-US" smtClean="0"/>
              <a:t>2026/4/8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9D27B758-130C-6DBE-603E-14886292A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6FF9BDC-424B-A724-66F8-4BCC5865FE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CE076-D022-4A72-A559-15183DCB91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184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A36F3A2A-B89A-0835-1AD5-6DFDC22F07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792CD-DC1C-4BB2-864A-6A2C3535B93A}" type="datetimeFigureOut">
              <a:rPr kumimoji="1" lang="ja-JP" altLang="en-US" smtClean="0"/>
              <a:t>2026/4/8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7D951AE8-24FC-4E80-3472-A52698A213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1A7FED0-B786-40D1-478E-A407E58FF8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CE076-D022-4A72-A559-15183DCB91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24435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9604CED-9D01-6172-D839-C9B7DB3BEB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90447A3-86E2-E6D1-78A1-58EC670EB0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>
              <a:defRPr sz="2600"/>
            </a:lvl1pPr>
            <a:lvl2pPr>
              <a:defRPr sz="2275"/>
            </a:lvl2pPr>
            <a:lvl3pPr>
              <a:defRPr sz="1950"/>
            </a:lvl3pPr>
            <a:lvl4pPr>
              <a:defRPr sz="1625"/>
            </a:lvl4pPr>
            <a:lvl5pPr>
              <a:defRPr sz="1625"/>
            </a:lvl5pPr>
            <a:lvl6pPr>
              <a:defRPr sz="1625"/>
            </a:lvl6pPr>
            <a:lvl7pPr>
              <a:defRPr sz="1625"/>
            </a:lvl7pPr>
            <a:lvl8pPr>
              <a:defRPr sz="1625"/>
            </a:lvl8pPr>
            <a:lvl9pPr>
              <a:defRPr sz="1625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FC67970-1139-07B5-84FB-CD7BDA9375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75" indent="0">
              <a:buNone/>
              <a:defRPr sz="1138"/>
            </a:lvl2pPr>
            <a:lvl3pPr marL="742950" indent="0">
              <a:buNone/>
              <a:defRPr sz="975"/>
            </a:lvl3pPr>
            <a:lvl4pPr marL="1114425" indent="0">
              <a:buNone/>
              <a:defRPr sz="813"/>
            </a:lvl4pPr>
            <a:lvl5pPr marL="1485900" indent="0">
              <a:buNone/>
              <a:defRPr sz="813"/>
            </a:lvl5pPr>
            <a:lvl6pPr marL="1857375" indent="0">
              <a:buNone/>
              <a:defRPr sz="813"/>
            </a:lvl6pPr>
            <a:lvl7pPr marL="2228850" indent="0">
              <a:buNone/>
              <a:defRPr sz="813"/>
            </a:lvl7pPr>
            <a:lvl8pPr marL="2600325" indent="0">
              <a:buNone/>
              <a:defRPr sz="813"/>
            </a:lvl8pPr>
            <a:lvl9pPr marL="2971800" indent="0">
              <a:buNone/>
              <a:defRPr sz="81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633C0E5-8387-7167-7113-261328E52B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792CD-DC1C-4BB2-864A-6A2C3535B93A}" type="datetimeFigureOut">
              <a:rPr kumimoji="1" lang="ja-JP" altLang="en-US" smtClean="0"/>
              <a:t>2026/4/8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D0BF2C7-E279-FB36-E940-B62A7E13BA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9A67983-96C7-3410-2299-DA59784BF9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CE076-D022-4A72-A559-15183DCB91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138514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5FD9394-8EAE-0A69-3CC5-9241920663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7494A3F8-9A05-6A6D-D4EA-86FC94D65F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 marL="0" indent="0">
              <a:buNone/>
              <a:defRPr sz="2600"/>
            </a:lvl1pPr>
            <a:lvl2pPr marL="371475" indent="0">
              <a:buNone/>
              <a:defRPr sz="2275"/>
            </a:lvl2pPr>
            <a:lvl3pPr marL="742950" indent="0">
              <a:buNone/>
              <a:defRPr sz="1950"/>
            </a:lvl3pPr>
            <a:lvl4pPr marL="1114425" indent="0">
              <a:buNone/>
              <a:defRPr sz="1625"/>
            </a:lvl4pPr>
            <a:lvl5pPr marL="1485900" indent="0">
              <a:buNone/>
              <a:defRPr sz="1625"/>
            </a:lvl5pPr>
            <a:lvl6pPr marL="1857375" indent="0">
              <a:buNone/>
              <a:defRPr sz="1625"/>
            </a:lvl6pPr>
            <a:lvl7pPr marL="2228850" indent="0">
              <a:buNone/>
              <a:defRPr sz="1625"/>
            </a:lvl7pPr>
            <a:lvl8pPr marL="2600325" indent="0">
              <a:buNone/>
              <a:defRPr sz="1625"/>
            </a:lvl8pPr>
            <a:lvl9pPr marL="2971800" indent="0">
              <a:buNone/>
              <a:defRPr sz="1625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5187FC1-48A4-966C-C8CA-6B18925385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75" indent="0">
              <a:buNone/>
              <a:defRPr sz="1138"/>
            </a:lvl2pPr>
            <a:lvl3pPr marL="742950" indent="0">
              <a:buNone/>
              <a:defRPr sz="975"/>
            </a:lvl3pPr>
            <a:lvl4pPr marL="1114425" indent="0">
              <a:buNone/>
              <a:defRPr sz="813"/>
            </a:lvl4pPr>
            <a:lvl5pPr marL="1485900" indent="0">
              <a:buNone/>
              <a:defRPr sz="813"/>
            </a:lvl5pPr>
            <a:lvl6pPr marL="1857375" indent="0">
              <a:buNone/>
              <a:defRPr sz="813"/>
            </a:lvl6pPr>
            <a:lvl7pPr marL="2228850" indent="0">
              <a:buNone/>
              <a:defRPr sz="813"/>
            </a:lvl7pPr>
            <a:lvl8pPr marL="2600325" indent="0">
              <a:buNone/>
              <a:defRPr sz="813"/>
            </a:lvl8pPr>
            <a:lvl9pPr marL="2971800" indent="0">
              <a:buNone/>
              <a:defRPr sz="81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8C73DCE-E096-DE20-646B-3BA1AD9D22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792CD-DC1C-4BB2-864A-6A2C3535B93A}" type="datetimeFigureOut">
              <a:rPr kumimoji="1" lang="ja-JP" altLang="en-US" smtClean="0"/>
              <a:t>2026/4/8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BC6204F-4669-AAE3-C5CC-FBF9B09A2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F8B1DD6-3A45-7400-0E8D-312B9B199E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CE076-D022-4A72-A559-15183DCB91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3458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227A6B0C-5B27-8CDB-B1C3-0EEC401D4B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3F41065-5022-9439-9C79-B77DE1F030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B8204A9-FC65-A588-699D-9C5DA2E2F0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7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34792CD-DC1C-4BB2-864A-6A2C3535B93A}" type="datetimeFigureOut">
              <a:rPr kumimoji="1" lang="ja-JP" altLang="en-US" smtClean="0"/>
              <a:t>2026/4/8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D858AE2-9185-214B-29AD-0F68BC7275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7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48F8CFB-5DAD-FFF4-8558-35EC0A941A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7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ADCE076-D022-4A72-A559-15183DCB91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08084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742950" rtl="0" eaLnBrk="1" latinLnBrk="0" hangingPunct="1">
        <a:lnSpc>
          <a:spcPct val="90000"/>
        </a:lnSpc>
        <a:spcBef>
          <a:spcPct val="0"/>
        </a:spcBef>
        <a:buNone/>
        <a:defRPr kumimoji="1" sz="35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5738" indent="-185738" algn="l" defTabSz="742950" rtl="0" eaLnBrk="1" latinLnBrk="0" hangingPunct="1">
        <a:lnSpc>
          <a:spcPct val="90000"/>
        </a:lnSpc>
        <a:spcBef>
          <a:spcPts val="813"/>
        </a:spcBef>
        <a:buFont typeface="Arial" panose="020B0604020202020204" pitchFamily="34" charset="0"/>
        <a:buChar char="•"/>
        <a:defRPr kumimoji="1" sz="2275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2868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625" kern="1200">
          <a:solidFill>
            <a:schemeClr val="tx1"/>
          </a:solidFill>
          <a:latin typeface="+mn-lt"/>
          <a:ea typeface="+mn-ea"/>
          <a:cs typeface="+mn-cs"/>
        </a:defRPr>
      </a:lvl3pPr>
      <a:lvl4pPr marL="130016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67163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204311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41458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78606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315753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1pPr>
      <a:lvl2pPr marL="37147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2pPr>
      <a:lvl3pPr marL="74295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3pPr>
      <a:lvl4pPr marL="111442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48590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185737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60032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297180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microsoft.com/office/2018/10/relationships/comments" Target="../comments/modernComment_104_15533A6C.xml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microsoft.com/office/2007/relationships/hdphoto" Target="../media/hdphoto1.wdp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alphaModFix amt="33000"/>
            <a:lum/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artisticPencilGrayscale/>
                    </a14:imgEffect>
                  </a14:imgLayer>
                </a14:imgProps>
              </a:ext>
            </a:extLst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直角三角形 25">
            <a:extLst>
              <a:ext uri="{FF2B5EF4-FFF2-40B4-BE49-F238E27FC236}">
                <a16:creationId xmlns:a16="http://schemas.microsoft.com/office/drawing/2014/main" id="{0BDBB787-61D8-C35E-35F6-45DF91B49D86}"/>
              </a:ext>
            </a:extLst>
          </p:cNvPr>
          <p:cNvSpPr/>
          <p:nvPr/>
        </p:nvSpPr>
        <p:spPr>
          <a:xfrm>
            <a:off x="-3" y="5518174"/>
            <a:ext cx="2804163" cy="1341774"/>
          </a:xfrm>
          <a:prstGeom prst="rtTriangle">
            <a:avLst/>
          </a:prstGeom>
          <a:solidFill>
            <a:srgbClr val="192CDD">
              <a:alpha val="52941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直角三角形 23">
            <a:extLst>
              <a:ext uri="{FF2B5EF4-FFF2-40B4-BE49-F238E27FC236}">
                <a16:creationId xmlns:a16="http://schemas.microsoft.com/office/drawing/2014/main" id="{526AB61B-CBB1-48C8-144D-E3CBD03CAF1B}"/>
              </a:ext>
            </a:extLst>
          </p:cNvPr>
          <p:cNvSpPr/>
          <p:nvPr/>
        </p:nvSpPr>
        <p:spPr>
          <a:xfrm rot="10800000">
            <a:off x="3473429" y="-2"/>
            <a:ext cx="6434129" cy="2542254"/>
          </a:xfrm>
          <a:prstGeom prst="rtTriangle">
            <a:avLst/>
          </a:prstGeom>
          <a:solidFill>
            <a:srgbClr val="192CDD">
              <a:alpha val="52941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CC94E5C4-ACEB-80B6-FC3B-5D62E576F0DB}"/>
              </a:ext>
            </a:extLst>
          </p:cNvPr>
          <p:cNvSpPr txBox="1"/>
          <p:nvPr/>
        </p:nvSpPr>
        <p:spPr>
          <a:xfrm>
            <a:off x="522057" y="2975854"/>
            <a:ext cx="6338338" cy="10068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1400" b="1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事業概要</a:t>
            </a:r>
            <a:endParaRPr kumimoji="1" lang="en-US" altLang="ja-JP" sz="1400" b="1" u="sng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会議室・サービスオフィス・ラウンジ等の施設運営、会員管理、イベント運営等</a:t>
            </a:r>
            <a:endParaRPr kumimoji="1" lang="en-US" altLang="ja-JP" sz="14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endParaRPr kumimoji="1" lang="ja-JP" altLang="en-US" sz="14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77A85D33-39CF-B5F7-A75E-58A247D5744A}"/>
              </a:ext>
            </a:extLst>
          </p:cNvPr>
          <p:cNvSpPr txBox="1"/>
          <p:nvPr/>
        </p:nvSpPr>
        <p:spPr>
          <a:xfrm>
            <a:off x="497685" y="2103223"/>
            <a:ext cx="84001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ひとこと</a:t>
            </a:r>
            <a:endParaRPr kumimoji="1" lang="en-US" altLang="ja-JP" sz="1400" b="1" u="sng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宇宙のコミュニティについては私たちにお任せ！</a:t>
            </a:r>
            <a:endParaRPr kumimoji="1" lang="en-US" altLang="ja-JP" sz="16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よくコワーキングを利用しているので、気軽に声をかけてください。</a:t>
            </a:r>
            <a:endParaRPr kumimoji="1" lang="en-US" altLang="ja-JP" sz="16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6CFD52D0-3BF1-A840-FEC5-883316D6A161}"/>
              </a:ext>
            </a:extLst>
          </p:cNvPr>
          <p:cNvSpPr txBox="1"/>
          <p:nvPr/>
        </p:nvSpPr>
        <p:spPr>
          <a:xfrm>
            <a:off x="522057" y="3853158"/>
            <a:ext cx="4352476" cy="10068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1400" b="1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どんなメンバーがそろっている？</a:t>
            </a:r>
            <a:br>
              <a:rPr kumimoji="1" lang="en-US" altLang="ja-JP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kumimoji="1"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個性豊かなメンバーが集まっています！</a:t>
            </a:r>
            <a:endParaRPr kumimoji="1" lang="en-US" altLang="ja-JP" sz="14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endParaRPr kumimoji="1" lang="en-US" altLang="ja-JP" sz="14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7BB676E7-F3C8-C2BD-6A5E-70B857C8DBAF}"/>
              </a:ext>
            </a:extLst>
          </p:cNvPr>
          <p:cNvSpPr txBox="1"/>
          <p:nvPr/>
        </p:nvSpPr>
        <p:spPr>
          <a:xfrm>
            <a:off x="497685" y="4860037"/>
            <a:ext cx="3935474" cy="10068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1400" b="1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どんな人・企業とつながりたい？</a:t>
            </a:r>
            <a:br>
              <a:rPr kumimoji="1" lang="en-US" altLang="ja-JP" sz="1400" b="1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kumimoji="1"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施設運営・コミュニティ醸成に詳しい方</a:t>
            </a:r>
            <a:endParaRPr kumimoji="1" lang="en-US" altLang="ja-JP" sz="14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endParaRPr kumimoji="1" lang="ja-JP" altLang="en-US" sz="14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5" name="直角三角形 24">
            <a:extLst>
              <a:ext uri="{FF2B5EF4-FFF2-40B4-BE49-F238E27FC236}">
                <a16:creationId xmlns:a16="http://schemas.microsoft.com/office/drawing/2014/main" id="{B0B497D7-93A5-0361-91B0-ECA88597C029}"/>
              </a:ext>
            </a:extLst>
          </p:cNvPr>
          <p:cNvSpPr/>
          <p:nvPr/>
        </p:nvSpPr>
        <p:spPr>
          <a:xfrm rot="5400000">
            <a:off x="1719603" y="-1719607"/>
            <a:ext cx="1513789" cy="4953001"/>
          </a:xfrm>
          <a:prstGeom prst="rtTriangle">
            <a:avLst/>
          </a:prstGeom>
          <a:solidFill>
            <a:srgbClr val="FF0000">
              <a:alpha val="38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F98B99E3-5A93-1089-8E1B-30D0354CA34C}"/>
              </a:ext>
            </a:extLst>
          </p:cNvPr>
          <p:cNvSpPr txBox="1"/>
          <p:nvPr/>
        </p:nvSpPr>
        <p:spPr>
          <a:xfrm>
            <a:off x="5392263" y="4068618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>
                <a:solidFill>
                  <a:schemeClr val="accent4">
                    <a:lumMod val="50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HP</a:t>
            </a:r>
            <a:r>
              <a:rPr kumimoji="1" lang="ja-JP" altLang="en-US" b="1" dirty="0">
                <a:solidFill>
                  <a:schemeClr val="accent4">
                    <a:lumMod val="50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はこちら</a:t>
            </a:r>
            <a:endParaRPr kumimoji="1" lang="en-US" altLang="ja-JP" b="1" dirty="0">
              <a:solidFill>
                <a:schemeClr val="accent4">
                  <a:lumMod val="50000"/>
                </a:schemeClr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FFF76F9E-D42E-85EE-4F7C-5FB43CBB591B}"/>
              </a:ext>
            </a:extLst>
          </p:cNvPr>
          <p:cNvSpPr/>
          <p:nvPr/>
        </p:nvSpPr>
        <p:spPr>
          <a:xfrm>
            <a:off x="522057" y="1004915"/>
            <a:ext cx="8015768" cy="11645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X-NIHONBASHI</a:t>
            </a:r>
            <a:r>
              <a:rPr kumimoji="1" lang="ja-JP" alt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株式会社</a:t>
            </a:r>
            <a:endParaRPr kumimoji="1" lang="en-US" altLang="ja-JP" sz="3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ED703B45-9A46-5CB7-B9D0-EDFFF143D23C}"/>
              </a:ext>
            </a:extLst>
          </p:cNvPr>
          <p:cNvSpPr/>
          <p:nvPr/>
        </p:nvSpPr>
        <p:spPr>
          <a:xfrm>
            <a:off x="7311852" y="4300117"/>
            <a:ext cx="2025123" cy="205567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企ロゴ</a:t>
            </a:r>
          </a:p>
        </p:txBody>
      </p:sp>
      <p:pic>
        <p:nvPicPr>
          <p:cNvPr id="10" name="図 9">
            <a:extLst>
              <a:ext uri="{FF2B5EF4-FFF2-40B4-BE49-F238E27FC236}">
                <a16:creationId xmlns:a16="http://schemas.microsoft.com/office/drawing/2014/main" id="{E11ADB18-9AA2-01F5-B496-DAC6BD3A449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562197" y="271895"/>
            <a:ext cx="876061" cy="1148380"/>
          </a:xfrm>
          <a:prstGeom prst="rect">
            <a:avLst/>
          </a:prstGeom>
        </p:spPr>
      </p:pic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C68E397D-E992-38F7-6036-D3C9A777F35D}"/>
              </a:ext>
            </a:extLst>
          </p:cNvPr>
          <p:cNvSpPr/>
          <p:nvPr/>
        </p:nvSpPr>
        <p:spPr>
          <a:xfrm>
            <a:off x="-850550" y="96546"/>
            <a:ext cx="2025123" cy="1008910"/>
          </a:xfrm>
          <a:prstGeom prst="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見本</a:t>
            </a:r>
            <a:endParaRPr kumimoji="1" lang="en-US" altLang="ja-JP" dirty="0"/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8B5FF718-2FEC-7C0F-79BE-36AC7651C1B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530836" y="4469642"/>
            <a:ext cx="1587154" cy="1719419"/>
          </a:xfrm>
          <a:prstGeom prst="rect">
            <a:avLst/>
          </a:prstGeom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D85E7709-8DE3-EF8B-C93F-186DB167378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181061" y="4477651"/>
            <a:ext cx="1771650" cy="1771650"/>
          </a:xfrm>
          <a:prstGeom prst="rect">
            <a:avLst/>
          </a:prstGeom>
          <a:ln w="19050">
            <a:solidFill>
              <a:srgbClr val="5A6176"/>
            </a:solidFill>
          </a:ln>
        </p:spPr>
      </p:pic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70F42CC6-FC04-D5F4-8C17-A125610FADCD}"/>
              </a:ext>
            </a:extLst>
          </p:cNvPr>
          <p:cNvSpPr/>
          <p:nvPr/>
        </p:nvSpPr>
        <p:spPr>
          <a:xfrm>
            <a:off x="-843357" y="1420275"/>
            <a:ext cx="690090" cy="419947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kumimoji="1" lang="ja-JP" altLang="en-US" dirty="0"/>
              <a:t>企業様入力欄</a:t>
            </a: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BFDCA66F-A505-0E45-382B-894A7B704360}"/>
              </a:ext>
            </a:extLst>
          </p:cNvPr>
          <p:cNvSpPr/>
          <p:nvPr/>
        </p:nvSpPr>
        <p:spPr>
          <a:xfrm>
            <a:off x="9993490" y="4229100"/>
            <a:ext cx="690090" cy="217075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kumimoji="1" lang="ja-JP" altLang="en-US" dirty="0"/>
              <a:t>受付対応</a:t>
            </a:r>
          </a:p>
        </p:txBody>
      </p:sp>
    </p:spTree>
    <p:extLst>
      <p:ext uri="{BB962C8B-B14F-4D97-AF65-F5344CB8AC3E}">
        <p14:creationId xmlns:p14="http://schemas.microsoft.com/office/powerpoint/2010/main" val="357775980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3"/>
    </p:ext>
  </p:extLs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33000"/>
            <a:lum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PencilGrayscale/>
                    </a14:imgEffect>
                  </a14:imgLayer>
                </a14:imgProps>
              </a:ext>
            </a:extLst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直角三角形 25">
            <a:extLst>
              <a:ext uri="{FF2B5EF4-FFF2-40B4-BE49-F238E27FC236}">
                <a16:creationId xmlns:a16="http://schemas.microsoft.com/office/drawing/2014/main" id="{0BDBB787-61D8-C35E-35F6-45DF91B49D86}"/>
              </a:ext>
            </a:extLst>
          </p:cNvPr>
          <p:cNvSpPr/>
          <p:nvPr/>
        </p:nvSpPr>
        <p:spPr>
          <a:xfrm>
            <a:off x="-3" y="5518174"/>
            <a:ext cx="2804163" cy="1341774"/>
          </a:xfrm>
          <a:prstGeom prst="rtTriangle">
            <a:avLst/>
          </a:prstGeom>
          <a:solidFill>
            <a:srgbClr val="192CDD">
              <a:alpha val="52941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直角三角形 23">
            <a:extLst>
              <a:ext uri="{FF2B5EF4-FFF2-40B4-BE49-F238E27FC236}">
                <a16:creationId xmlns:a16="http://schemas.microsoft.com/office/drawing/2014/main" id="{526AB61B-CBB1-48C8-144D-E3CBD03CAF1B}"/>
              </a:ext>
            </a:extLst>
          </p:cNvPr>
          <p:cNvSpPr/>
          <p:nvPr/>
        </p:nvSpPr>
        <p:spPr>
          <a:xfrm rot="10800000">
            <a:off x="3473429" y="-2"/>
            <a:ext cx="6434129" cy="2542254"/>
          </a:xfrm>
          <a:prstGeom prst="rtTriangle">
            <a:avLst/>
          </a:prstGeom>
          <a:solidFill>
            <a:srgbClr val="192CDD">
              <a:alpha val="52941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CC94E5C4-ACEB-80B6-FC3B-5D62E576F0DB}"/>
              </a:ext>
            </a:extLst>
          </p:cNvPr>
          <p:cNvSpPr txBox="1"/>
          <p:nvPr/>
        </p:nvSpPr>
        <p:spPr>
          <a:xfrm>
            <a:off x="522057" y="2975854"/>
            <a:ext cx="6338338" cy="10068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1400" b="1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事業概要</a:t>
            </a:r>
            <a:endParaRPr kumimoji="1" lang="en-US" altLang="ja-JP" sz="1400" b="1" u="sng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endParaRPr kumimoji="1" lang="en-US" altLang="ja-JP" sz="14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endParaRPr kumimoji="1" lang="ja-JP" altLang="en-US" sz="14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77A85D33-39CF-B5F7-A75E-58A247D5744A}"/>
              </a:ext>
            </a:extLst>
          </p:cNvPr>
          <p:cNvSpPr txBox="1"/>
          <p:nvPr/>
        </p:nvSpPr>
        <p:spPr>
          <a:xfrm>
            <a:off x="497685" y="2103223"/>
            <a:ext cx="84001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ひとこと</a:t>
            </a:r>
            <a:endParaRPr kumimoji="1" lang="en-US" altLang="ja-JP" sz="1600" b="1" u="sng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sz="16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sz="16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6CFD52D0-3BF1-A840-FEC5-883316D6A161}"/>
              </a:ext>
            </a:extLst>
          </p:cNvPr>
          <p:cNvSpPr txBox="1"/>
          <p:nvPr/>
        </p:nvSpPr>
        <p:spPr>
          <a:xfrm>
            <a:off x="522057" y="3853158"/>
            <a:ext cx="4352476" cy="6837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1400" b="1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どんなメンバーがそろっている？</a:t>
            </a:r>
            <a:br>
              <a:rPr kumimoji="1" lang="en-US" altLang="ja-JP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endParaRPr kumimoji="1" lang="en-US" altLang="ja-JP" sz="14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7BB676E7-F3C8-C2BD-6A5E-70B857C8DBAF}"/>
              </a:ext>
            </a:extLst>
          </p:cNvPr>
          <p:cNvSpPr txBox="1"/>
          <p:nvPr/>
        </p:nvSpPr>
        <p:spPr>
          <a:xfrm>
            <a:off x="497685" y="4860037"/>
            <a:ext cx="3935474" cy="10068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1400" b="1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どんな人・企業とつながりたい？</a:t>
            </a:r>
            <a:br>
              <a:rPr kumimoji="1" lang="en-US" altLang="ja-JP" sz="1400" b="1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endParaRPr kumimoji="1" lang="en-US" altLang="ja-JP" sz="14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endParaRPr kumimoji="1" lang="ja-JP" altLang="en-US" sz="14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5" name="直角三角形 24">
            <a:extLst>
              <a:ext uri="{FF2B5EF4-FFF2-40B4-BE49-F238E27FC236}">
                <a16:creationId xmlns:a16="http://schemas.microsoft.com/office/drawing/2014/main" id="{B0B497D7-93A5-0361-91B0-ECA88597C029}"/>
              </a:ext>
            </a:extLst>
          </p:cNvPr>
          <p:cNvSpPr/>
          <p:nvPr/>
        </p:nvSpPr>
        <p:spPr>
          <a:xfrm rot="5400000">
            <a:off x="1719603" y="-1719607"/>
            <a:ext cx="1513789" cy="4953001"/>
          </a:xfrm>
          <a:prstGeom prst="rtTriangle">
            <a:avLst/>
          </a:prstGeom>
          <a:solidFill>
            <a:srgbClr val="FF0000">
              <a:alpha val="38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F98B99E3-5A93-1089-8E1B-30D0354CA34C}"/>
              </a:ext>
            </a:extLst>
          </p:cNvPr>
          <p:cNvSpPr txBox="1"/>
          <p:nvPr/>
        </p:nvSpPr>
        <p:spPr>
          <a:xfrm>
            <a:off x="5441126" y="4068618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>
                <a:solidFill>
                  <a:schemeClr val="accent4">
                    <a:lumMod val="50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HP</a:t>
            </a:r>
            <a:r>
              <a:rPr kumimoji="1" lang="ja-JP" altLang="en-US" b="1" dirty="0">
                <a:solidFill>
                  <a:schemeClr val="accent4">
                    <a:lumMod val="50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はこちら</a:t>
            </a:r>
            <a:endParaRPr kumimoji="1" lang="en-US" altLang="ja-JP" b="1" dirty="0">
              <a:solidFill>
                <a:schemeClr val="accent4">
                  <a:lumMod val="50000"/>
                </a:schemeClr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FFF76F9E-D42E-85EE-4F7C-5FB43CBB591B}"/>
              </a:ext>
            </a:extLst>
          </p:cNvPr>
          <p:cNvSpPr/>
          <p:nvPr/>
        </p:nvSpPr>
        <p:spPr>
          <a:xfrm>
            <a:off x="522057" y="1004915"/>
            <a:ext cx="8015768" cy="11645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会社名</a:t>
            </a:r>
            <a:endParaRPr kumimoji="1" lang="en-US" altLang="ja-JP" sz="3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ED703B45-9A46-5CB7-B9D0-EDFFF143D23C}"/>
              </a:ext>
            </a:extLst>
          </p:cNvPr>
          <p:cNvSpPr/>
          <p:nvPr/>
        </p:nvSpPr>
        <p:spPr>
          <a:xfrm>
            <a:off x="7311852" y="4300117"/>
            <a:ext cx="2025123" cy="205567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企ロゴ</a:t>
            </a:r>
          </a:p>
        </p:txBody>
      </p:sp>
      <p:pic>
        <p:nvPicPr>
          <p:cNvPr id="10" name="図 9">
            <a:extLst>
              <a:ext uri="{FF2B5EF4-FFF2-40B4-BE49-F238E27FC236}">
                <a16:creationId xmlns:a16="http://schemas.microsoft.com/office/drawing/2014/main" id="{E11ADB18-9AA2-01F5-B496-DAC6BD3A449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62197" y="271895"/>
            <a:ext cx="876061" cy="1148380"/>
          </a:xfrm>
          <a:prstGeom prst="rect">
            <a:avLst/>
          </a:prstGeom>
        </p:spPr>
      </p:pic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C68E397D-E992-38F7-6036-D3C9A777F35D}"/>
              </a:ext>
            </a:extLst>
          </p:cNvPr>
          <p:cNvSpPr/>
          <p:nvPr/>
        </p:nvSpPr>
        <p:spPr>
          <a:xfrm>
            <a:off x="-1917913" y="4300"/>
            <a:ext cx="1893538" cy="1266825"/>
          </a:xfrm>
          <a:prstGeom prst="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前頁の見本を</a:t>
            </a:r>
            <a:endParaRPr kumimoji="1" lang="en-US" altLang="ja-JP" dirty="0"/>
          </a:p>
          <a:p>
            <a:pPr algn="ctr"/>
            <a:r>
              <a:rPr kumimoji="1" lang="ja-JP" altLang="en-US" dirty="0"/>
              <a:t>ご参考にご記入お願いします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6F97586-D818-0227-5E9F-C6080529F2BD}"/>
              </a:ext>
            </a:extLst>
          </p:cNvPr>
          <p:cNvSpPr txBox="1"/>
          <p:nvPr/>
        </p:nvSpPr>
        <p:spPr>
          <a:xfrm>
            <a:off x="7654999" y="5004790"/>
            <a:ext cx="13388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dirty="0"/>
              <a:t>企業ロゴが</a:t>
            </a:r>
            <a:endParaRPr kumimoji="1" lang="en-US" altLang="ja-JP" dirty="0"/>
          </a:p>
          <a:p>
            <a:pPr algn="ctr"/>
            <a:r>
              <a:rPr kumimoji="1" lang="ja-JP" altLang="en-US" dirty="0"/>
              <a:t>入ります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34C0996-23C2-1C7D-1D36-90126FE9BF0D}"/>
              </a:ext>
            </a:extLst>
          </p:cNvPr>
          <p:cNvSpPr/>
          <p:nvPr/>
        </p:nvSpPr>
        <p:spPr>
          <a:xfrm>
            <a:off x="5214596" y="4536871"/>
            <a:ext cx="1791888" cy="181892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企ロゴ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84E6DCE-9CEB-0383-77B7-B617733599A6}"/>
              </a:ext>
            </a:extLst>
          </p:cNvPr>
          <p:cNvSpPr txBox="1"/>
          <p:nvPr/>
        </p:nvSpPr>
        <p:spPr>
          <a:xfrm>
            <a:off x="5441126" y="4992088"/>
            <a:ext cx="133882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dirty="0"/>
              <a:t>企業</a:t>
            </a:r>
            <a:r>
              <a:rPr kumimoji="1" lang="en-US" altLang="ja-JP" dirty="0"/>
              <a:t>HP</a:t>
            </a:r>
            <a:r>
              <a:rPr kumimoji="1" lang="ja-JP" altLang="en-US" dirty="0"/>
              <a:t>の</a:t>
            </a:r>
            <a:endParaRPr kumimoji="1" lang="en-US" altLang="ja-JP" dirty="0"/>
          </a:p>
          <a:p>
            <a:pPr algn="ctr"/>
            <a:r>
              <a:rPr kumimoji="1" lang="en-US" altLang="ja-JP" dirty="0"/>
              <a:t>QR</a:t>
            </a:r>
            <a:r>
              <a:rPr kumimoji="1" lang="ja-JP" altLang="en-US" dirty="0"/>
              <a:t>コード</a:t>
            </a:r>
            <a:endParaRPr kumimoji="1" lang="en-US" altLang="ja-JP" dirty="0"/>
          </a:p>
          <a:p>
            <a:pPr algn="ctr"/>
            <a:r>
              <a:rPr kumimoji="1" lang="ja-JP" altLang="en-US" dirty="0"/>
              <a:t>が入ります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2A759E7D-CC83-B6CF-C3FC-E404DFFD8FF7}"/>
              </a:ext>
            </a:extLst>
          </p:cNvPr>
          <p:cNvSpPr/>
          <p:nvPr/>
        </p:nvSpPr>
        <p:spPr>
          <a:xfrm>
            <a:off x="-843357" y="1420275"/>
            <a:ext cx="690090" cy="419947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kumimoji="1" lang="ja-JP" altLang="en-US" dirty="0"/>
              <a:t>企業様入力欄</a:t>
            </a: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839AF666-0492-759D-D8F4-C641A1855602}"/>
              </a:ext>
            </a:extLst>
          </p:cNvPr>
          <p:cNvSpPr/>
          <p:nvPr/>
        </p:nvSpPr>
        <p:spPr>
          <a:xfrm>
            <a:off x="9993490" y="4229100"/>
            <a:ext cx="690090" cy="217075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kumimoji="1" lang="ja-JP" altLang="en-US" dirty="0"/>
              <a:t>受付対応</a:t>
            </a:r>
          </a:p>
        </p:txBody>
      </p:sp>
    </p:spTree>
    <p:extLst>
      <p:ext uri="{BB962C8B-B14F-4D97-AF65-F5344CB8AC3E}">
        <p14:creationId xmlns:p14="http://schemas.microsoft.com/office/powerpoint/2010/main" val="15305699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289</TotalTime>
  <Words>143</Words>
  <Application>Microsoft Office PowerPoint</Application>
  <PresentationFormat>A4 210 x 297 mm</PresentationFormat>
  <Paragraphs>32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BIZ UDPゴシック</vt:lpstr>
      <vt:lpstr>BIZ UDゴシック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田原 映奈（ビルマネジメント　ビジネスソリューション事業推進本部 サードプレイスグループ）</dc:creator>
  <cp:lastModifiedBy>クロスユー会員窓口</cp:lastModifiedBy>
  <cp:revision>16</cp:revision>
  <dcterms:created xsi:type="dcterms:W3CDTF">2025-01-23T01:23:32Z</dcterms:created>
  <dcterms:modified xsi:type="dcterms:W3CDTF">2026-04-08T01:26:22Z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2026-04-08T01:26:22Z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0bdb3c6e-ef6b-462e-a209-e598c3da3c50</vt:lpwstr>
  </property>
  <property fmtid="{D5CDD505-2E9C-101B-9397-08002B2CF9AE}" pid="7" name="MSIP_Label_defa4170-0d19-0005-0004-bc88714345d2_ActionId">
    <vt:lpwstr>e5e06ca9-9b81-40a3-9332-64ebab6a5d40</vt:lpwstr>
  </property>
  <property fmtid="{D5CDD505-2E9C-101B-9397-08002B2CF9AE}" pid="8" name="MSIP_Label_defa4170-0d19-0005-0004-bc88714345d2_ContentBits">
    <vt:lpwstr>0</vt:lpwstr>
  </property>
  <property fmtid="{D5CDD505-2E9C-101B-9397-08002B2CF9AE}" pid="9" name="MSIP_Label_defa4170-0d19-0005-0004-bc88714345d2_Tag">
    <vt:lpwstr>10, 3, 0, 1</vt:lpwstr>
  </property>
</Properties>
</file>