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0000"/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30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84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27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27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48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8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76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70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7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676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99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EEC5E-4C41-4939-9EFD-03A30F87DE25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A3E62A-412E-4E7B-BB3E-C6D4F4C182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98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69987E-A202-9BF0-40B1-7A769D769350}"/>
              </a:ext>
            </a:extLst>
          </p:cNvPr>
          <p:cNvSpPr/>
          <p:nvPr/>
        </p:nvSpPr>
        <p:spPr>
          <a:xfrm>
            <a:off x="279000" y="2453675"/>
            <a:ext cx="6300000" cy="6300000"/>
          </a:xfrm>
          <a:prstGeom prst="rect">
            <a:avLst/>
          </a:prstGeom>
          <a:noFill/>
          <a:ln w="76200">
            <a:solidFill>
              <a:srgbClr val="0027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81A28C0-E786-4E6F-18D9-608F4CF58352}"/>
              </a:ext>
            </a:extLst>
          </p:cNvPr>
          <p:cNvSpPr/>
          <p:nvPr/>
        </p:nvSpPr>
        <p:spPr>
          <a:xfrm>
            <a:off x="279000" y="251000"/>
            <a:ext cx="6300000" cy="1912927"/>
          </a:xfrm>
          <a:prstGeom prst="rect">
            <a:avLst/>
          </a:prstGeom>
          <a:noFill/>
          <a:ln w="76200">
            <a:solidFill>
              <a:srgbClr val="F2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C6C5772-A379-920B-B51A-1F828DAEC2DF}"/>
              </a:ext>
            </a:extLst>
          </p:cNvPr>
          <p:cNvSpPr txBox="1"/>
          <p:nvPr/>
        </p:nvSpPr>
        <p:spPr>
          <a:xfrm>
            <a:off x="1646236" y="2633827"/>
            <a:ext cx="4673074" cy="547842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5000" dirty="0">
                <a:latin typeface="HG行書体" panose="03000609000000000000" pitchFamily="65" charset="-128"/>
                <a:ea typeface="HG行書体" panose="03000609000000000000" pitchFamily="65" charset="-128"/>
              </a:rPr>
              <a:t>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61EFE2E-5875-121E-87FC-1FBF621C8E36}"/>
              </a:ext>
            </a:extLst>
          </p:cNvPr>
          <p:cNvSpPr txBox="1"/>
          <p:nvPr/>
        </p:nvSpPr>
        <p:spPr>
          <a:xfrm>
            <a:off x="1426708" y="1088237"/>
            <a:ext cx="5321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latin typeface="+mn-ea"/>
              </a:rPr>
              <a:t>2026</a:t>
            </a:r>
            <a:r>
              <a:rPr kumimoji="1" lang="ja-JP" altLang="en-US" sz="3600" b="1" dirty="0">
                <a:latin typeface="+mn-ea"/>
              </a:rPr>
              <a:t>年「今年の漢字」</a:t>
            </a:r>
            <a:endParaRPr kumimoji="1" lang="en-US" altLang="ja-JP" sz="3600" b="1" dirty="0">
              <a:latin typeface="+mn-ea"/>
            </a:endParaRPr>
          </a:p>
          <a:p>
            <a:r>
              <a:rPr kumimoji="1" lang="ja-JP" altLang="en-US" sz="2000" dirty="0">
                <a:latin typeface="+mn-ea"/>
              </a:rPr>
              <a:t>目標・抱負を漢字一文字で表してください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97748E7-39A6-B43A-5BF3-9FB061FA75C3}"/>
              </a:ext>
            </a:extLst>
          </p:cNvPr>
          <p:cNvSpPr txBox="1"/>
          <p:nvPr/>
        </p:nvSpPr>
        <p:spPr>
          <a:xfrm>
            <a:off x="1126626" y="2544927"/>
            <a:ext cx="600164" cy="6172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27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○○○○株式会社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BD55BFA-2C1D-48BA-9F16-E7836A33854E}"/>
              </a:ext>
            </a:extLst>
          </p:cNvPr>
          <p:cNvSpPr txBox="1"/>
          <p:nvPr/>
        </p:nvSpPr>
        <p:spPr>
          <a:xfrm>
            <a:off x="523414" y="5592927"/>
            <a:ext cx="600164" cy="26543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r"/>
            <a:r>
              <a:rPr kumimoji="1" lang="ja-JP" altLang="en-US" sz="2700" dirty="0">
                <a:latin typeface="HG行書体" panose="03000609000000000000" pitchFamily="65" charset="-128"/>
                <a:ea typeface="HG行書体" panose="03000609000000000000" pitchFamily="65" charset="-128"/>
              </a:rPr>
              <a:t>○○ ○○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EFA3273-6BBC-4D4C-B3A0-7011FFAAEE64}"/>
              </a:ext>
            </a:extLst>
          </p:cNvPr>
          <p:cNvSpPr/>
          <p:nvPr/>
        </p:nvSpPr>
        <p:spPr>
          <a:xfrm>
            <a:off x="4757231" y="303352"/>
            <a:ext cx="1777979" cy="724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A7D8845-89D5-8DA0-74E5-4973504C6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7386" y="423118"/>
            <a:ext cx="424858" cy="55692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57F44C4-DADC-4464-C963-8BF9C3AD9C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796" y="390325"/>
            <a:ext cx="544353" cy="589716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90A0B1-2E2C-B7FC-BED2-5E8CB1815FFD}"/>
              </a:ext>
            </a:extLst>
          </p:cNvPr>
          <p:cNvSpPr txBox="1"/>
          <p:nvPr/>
        </p:nvSpPr>
        <p:spPr>
          <a:xfrm>
            <a:off x="1370849" y="347184"/>
            <a:ext cx="3819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 dirty="0" err="1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crossU</a:t>
            </a:r>
            <a:r>
              <a:rPr kumimoji="1" lang="en-US" altLang="ja-JP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 Meet up</a:t>
            </a:r>
            <a:r>
              <a:rPr kumimoji="1" lang="ja-JP" altLang="en-US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  </a:t>
            </a:r>
            <a:endParaRPr kumimoji="1" lang="en-US" altLang="ja-JP" sz="2200" b="1" dirty="0">
              <a:solidFill>
                <a:srgbClr val="F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行書体" panose="03000600000000000000" pitchFamily="66" charset="-128"/>
              <a:ea typeface="HGS行書体" panose="03000600000000000000" pitchFamily="66" charset="-128"/>
            </a:endParaRPr>
          </a:p>
          <a:p>
            <a:r>
              <a:rPr kumimoji="1" lang="ja-JP" altLang="en-US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　　　　新年会スペシャル</a:t>
            </a:r>
          </a:p>
        </p:txBody>
      </p:sp>
      <p:pic>
        <p:nvPicPr>
          <p:cNvPr id="1026" name="Picture 2" descr="書き初めをする馬のイラスト（午年）">
            <a:extLst>
              <a:ext uri="{FF2B5EF4-FFF2-40B4-BE49-F238E27FC236}">
                <a16:creationId xmlns:a16="http://schemas.microsoft.com/office/drawing/2014/main" id="{66A1E75A-C563-68CD-5D4F-34ECF5343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" y="618337"/>
            <a:ext cx="1222799" cy="134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76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B4412-2CB1-DF5C-CD71-3CD4F18BC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336BF8-3577-F800-A3CC-AECD021F9A2E}"/>
              </a:ext>
            </a:extLst>
          </p:cNvPr>
          <p:cNvSpPr/>
          <p:nvPr/>
        </p:nvSpPr>
        <p:spPr>
          <a:xfrm>
            <a:off x="279000" y="2453675"/>
            <a:ext cx="6300000" cy="6300000"/>
          </a:xfrm>
          <a:prstGeom prst="rect">
            <a:avLst/>
          </a:prstGeom>
          <a:noFill/>
          <a:ln w="76200">
            <a:solidFill>
              <a:srgbClr val="00277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098EBE-E2CE-535D-64E7-EC82655EFAEC}"/>
              </a:ext>
            </a:extLst>
          </p:cNvPr>
          <p:cNvSpPr txBox="1"/>
          <p:nvPr/>
        </p:nvSpPr>
        <p:spPr>
          <a:xfrm>
            <a:off x="1747835" y="2633827"/>
            <a:ext cx="4673074" cy="547842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ja-JP" altLang="en-US" sz="35000" dirty="0">
                <a:latin typeface="HG行書体" panose="03000609000000000000" pitchFamily="65" charset="-128"/>
                <a:ea typeface="HG行書体" panose="03000609000000000000" pitchFamily="65" charset="-128"/>
              </a:rPr>
              <a:t>超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4A136A4-3A74-D97B-650C-0D19E2A594C0}"/>
              </a:ext>
            </a:extLst>
          </p:cNvPr>
          <p:cNvSpPr txBox="1"/>
          <p:nvPr/>
        </p:nvSpPr>
        <p:spPr>
          <a:xfrm>
            <a:off x="1152026" y="2544927"/>
            <a:ext cx="600164" cy="6172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27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三井不動産ビルマネジメント株式会社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0519EDD-3BC2-13D9-883F-BDBC17122920}"/>
              </a:ext>
            </a:extLst>
          </p:cNvPr>
          <p:cNvSpPr txBox="1"/>
          <p:nvPr/>
        </p:nvSpPr>
        <p:spPr>
          <a:xfrm>
            <a:off x="548814" y="5592927"/>
            <a:ext cx="600164" cy="26543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r"/>
            <a:r>
              <a:rPr kumimoji="1" lang="ja-JP" altLang="en-US" sz="2700" dirty="0">
                <a:latin typeface="HG行書体" panose="03000609000000000000" pitchFamily="65" charset="-128"/>
                <a:ea typeface="HG行書体" panose="03000609000000000000" pitchFamily="65" charset="-128"/>
              </a:rPr>
              <a:t>川野　友有希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5D8BF2-0523-6EFB-3C1D-A46FB52650B0}"/>
              </a:ext>
            </a:extLst>
          </p:cNvPr>
          <p:cNvSpPr/>
          <p:nvPr/>
        </p:nvSpPr>
        <p:spPr>
          <a:xfrm>
            <a:off x="279000" y="251000"/>
            <a:ext cx="6300000" cy="1912927"/>
          </a:xfrm>
          <a:prstGeom prst="rect">
            <a:avLst/>
          </a:prstGeom>
          <a:noFill/>
          <a:ln w="76200">
            <a:solidFill>
              <a:srgbClr val="F2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5FD59CD-360A-8DD9-F29C-A26C5C9CCD1B}"/>
              </a:ext>
            </a:extLst>
          </p:cNvPr>
          <p:cNvSpPr txBox="1"/>
          <p:nvPr/>
        </p:nvSpPr>
        <p:spPr>
          <a:xfrm>
            <a:off x="1426708" y="1088237"/>
            <a:ext cx="5321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latin typeface="+mn-ea"/>
              </a:rPr>
              <a:t>2026</a:t>
            </a:r>
            <a:r>
              <a:rPr kumimoji="1" lang="ja-JP" altLang="en-US" sz="3600" b="1" dirty="0">
                <a:latin typeface="+mn-ea"/>
              </a:rPr>
              <a:t>年「今年の漢字」</a:t>
            </a:r>
            <a:endParaRPr kumimoji="1" lang="en-US" altLang="ja-JP" sz="3600" b="1" dirty="0">
              <a:latin typeface="+mn-ea"/>
            </a:endParaRPr>
          </a:p>
          <a:p>
            <a:r>
              <a:rPr kumimoji="1" lang="ja-JP" altLang="en-US" sz="2000" dirty="0">
                <a:latin typeface="+mn-ea"/>
              </a:rPr>
              <a:t>目標・抱負を漢字一文字で表してください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CE3D7A7-A574-8070-898A-EC61C61CE496}"/>
              </a:ext>
            </a:extLst>
          </p:cNvPr>
          <p:cNvSpPr/>
          <p:nvPr/>
        </p:nvSpPr>
        <p:spPr>
          <a:xfrm>
            <a:off x="4757231" y="303352"/>
            <a:ext cx="1777979" cy="724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6B8E5680-0EFA-C340-F7FA-67C5C0349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7386" y="423118"/>
            <a:ext cx="424858" cy="55692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BC14390-6489-15CE-8455-A25759180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796" y="390325"/>
            <a:ext cx="544353" cy="589716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A8F55EB-2EE0-80F6-57CA-6B199CE94D1C}"/>
              </a:ext>
            </a:extLst>
          </p:cNvPr>
          <p:cNvSpPr txBox="1"/>
          <p:nvPr/>
        </p:nvSpPr>
        <p:spPr>
          <a:xfrm>
            <a:off x="1370849" y="347184"/>
            <a:ext cx="3819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200" b="1" dirty="0" err="1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crossU</a:t>
            </a:r>
            <a:r>
              <a:rPr kumimoji="1" lang="en-US" altLang="ja-JP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 Meet up</a:t>
            </a:r>
            <a:r>
              <a:rPr kumimoji="1" lang="ja-JP" altLang="en-US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  </a:t>
            </a:r>
            <a:endParaRPr kumimoji="1" lang="en-US" altLang="ja-JP" sz="2200" b="1" dirty="0">
              <a:solidFill>
                <a:srgbClr val="F2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行書体" panose="03000600000000000000" pitchFamily="66" charset="-128"/>
              <a:ea typeface="HGS行書体" panose="03000600000000000000" pitchFamily="66" charset="-128"/>
            </a:endParaRPr>
          </a:p>
          <a:p>
            <a:r>
              <a:rPr kumimoji="1" lang="ja-JP" altLang="en-US" sz="2200" b="1" dirty="0">
                <a:solidFill>
                  <a:srgbClr val="F2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行書体" panose="03000600000000000000" pitchFamily="66" charset="-128"/>
                <a:ea typeface="HGS行書体" panose="03000600000000000000" pitchFamily="66" charset="-128"/>
              </a:rPr>
              <a:t>　　　　新年会スペシャル</a:t>
            </a:r>
          </a:p>
        </p:txBody>
      </p:sp>
      <p:pic>
        <p:nvPicPr>
          <p:cNvPr id="19" name="Picture 2" descr="書き初めをする馬のイラスト（午年）">
            <a:extLst>
              <a:ext uri="{FF2B5EF4-FFF2-40B4-BE49-F238E27FC236}">
                <a16:creationId xmlns:a16="http://schemas.microsoft.com/office/drawing/2014/main" id="{B6E21C7D-8C68-6F40-6300-64AD01021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" y="618337"/>
            <a:ext cx="1222799" cy="134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楕円 1">
            <a:extLst>
              <a:ext uri="{FF2B5EF4-FFF2-40B4-BE49-F238E27FC236}">
                <a16:creationId xmlns:a16="http://schemas.microsoft.com/office/drawing/2014/main" id="{85E3BA19-1BB2-52DE-A047-AD376D5DA025}"/>
              </a:ext>
            </a:extLst>
          </p:cNvPr>
          <p:cNvSpPr/>
          <p:nvPr/>
        </p:nvSpPr>
        <p:spPr>
          <a:xfrm>
            <a:off x="-403686" y="-38748"/>
            <a:ext cx="1905000" cy="660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参考例</a:t>
            </a:r>
          </a:p>
        </p:txBody>
      </p:sp>
    </p:spTree>
    <p:extLst>
      <p:ext uri="{BB962C8B-B14F-4D97-AF65-F5344CB8AC3E}">
        <p14:creationId xmlns:p14="http://schemas.microsoft.com/office/powerpoint/2010/main" val="2567567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62</Words>
  <Application>Microsoft Office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HGS行書体</vt:lpstr>
      <vt:lpstr>HG行書体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川野 友有希（ビルマネジメント　ビジネスソリューション事業推進本部 サードプレイスグループ）</dc:creator>
  <cp:lastModifiedBy>川野 友有希（ビルマネジメント　ビジネスソリューション事業推進本部 サードプレイスグループ）</cp:lastModifiedBy>
  <cp:revision>2</cp:revision>
  <dcterms:created xsi:type="dcterms:W3CDTF">2025-12-15T06:38:47Z</dcterms:created>
  <dcterms:modified xsi:type="dcterms:W3CDTF">2025-12-15T07:46:42Z</dcterms:modified>
</cp:coreProperties>
</file>