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4_15533A6C.xml" ContentType="application/vnd.ms-powerpoint.comment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60" r:id="rId2"/>
    <p:sldId id="261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D1DDF75-0F65-F4CF-6BB0-93DA2657B3CA}" name="川野 友有希（ビルマネジメント　ビジネスソリューション事業推進本部 サードプレイスグループ）" initials="友川" userId="S::y-kawano@mfbm.co.jp::099a3637-2e7a-4964-9b72-2aef8f086d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6176"/>
    <a:srgbClr val="FFFEE8"/>
    <a:srgbClr val="192CDD"/>
    <a:srgbClr val="EEECE1"/>
    <a:srgbClr val="A2A8B8"/>
    <a:srgbClr val="1423B2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79" autoAdjust="0"/>
  </p:normalViewPr>
  <p:slideViewPr>
    <p:cSldViewPr snapToGrid="0">
      <p:cViewPr varScale="1">
        <p:scale>
          <a:sx n="100" d="100"/>
          <a:sy n="100" d="100"/>
        </p:scale>
        <p:origin x="7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comments/modernComment_104_15533A6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952EF77-86FA-49B5-87D4-E4F8A8006DDB}" authorId="{5D1DDF75-0F65-F4CF-6BB0-93DA2657B3CA}" created="2025-09-12T05:12:01.03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9" creationId="{FFF76F9E-D42E-85EE-4F7C-5FB43CBB591B}"/>
    </ac:deMkLst>
    <p188:txBody>
      <a:bodyPr/>
      <a:lstStyle/>
      <a:p>
        <a:r>
          <a:rPr lang="ja-JP" altLang="en-US"/>
          <a:t>社名をご入力ください</a:t>
        </a:r>
      </a:p>
    </p188:txBody>
  </p188:cm>
  <p188:cm id="{C9A9F814-EA74-4E3E-B024-2E9F9223A722}" authorId="{5D1DDF75-0F65-F4CF-6BB0-93DA2657B3CA}" created="2025-09-12T05:12:49.67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19" creationId="{77A85D33-39CF-B5F7-A75E-58A247D5744A}"/>
    </ac:deMkLst>
    <p188:txBody>
      <a:bodyPr/>
      <a:lstStyle/>
      <a:p>
        <a:r>
          <a:rPr lang="ja-JP" altLang="en-US"/>
          <a:t>他の会員さまへのアピールなど「ひとこと」をご記入ください。</a:t>
        </a:r>
      </a:p>
    </p188:txBody>
  </p188:cm>
  <p188:cm id="{F4F986B5-65BD-4D4A-B113-85A13BB87F79}" authorId="{5D1DDF75-0F65-F4CF-6BB0-93DA2657B3CA}" created="2025-09-12T05:13:52.2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picMk id="2" creationId="{15607765-42F9-1942-E41A-EEA339C03A66}"/>
    </ac:deMkLst>
    <p188:txBody>
      <a:bodyPr/>
      <a:lstStyle/>
      <a:p>
        <a:r>
          <a:rPr lang="ja-JP" altLang="en-US"/>
          <a:t>QR化は受付にて行います。
（入会時にいただいているHPのURLをQR化）</a:t>
        </a:r>
      </a:p>
    </p188:txBody>
  </p188:cm>
  <p188:cm id="{C720B647-5B69-44B2-922D-499C513E84EE}" authorId="{5D1DDF75-0F65-F4CF-6BB0-93DA2657B3CA}" created="2025-09-12T05:14:27.96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8" creationId="{ED703B45-9A46-5CB7-B9D0-EDFFF143D23C}"/>
    </ac:deMkLst>
    <p188:txBody>
      <a:bodyPr/>
      <a:lstStyle/>
      <a:p>
        <a:r>
          <a:rPr lang="ja-JP" altLang="en-US"/>
          <a:t>企業ロゴの差し込みは受付にて行います。
（ご提出いただいているロゴを使用します。）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E5994-E12F-4765-84D5-1901FA113DD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B33DF-31B1-491A-AFC5-2F39CFFA6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727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B33DF-31B1-491A-AFC5-2F39CFFA66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129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B33DF-31B1-491A-AFC5-2F39CFFA66B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73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235041" y="630938"/>
            <a:ext cx="5666232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1098388"/>
            <a:ext cx="8383715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9724" y="5979198"/>
            <a:ext cx="6536866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6300" y="6375679"/>
            <a:ext cx="1892900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96520" y="6375679"/>
            <a:ext cx="3343275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67115" y="6375679"/>
            <a:ext cx="18929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713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45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1654" y="382386"/>
            <a:ext cx="1919591" cy="560040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1556" y="382386"/>
            <a:ext cx="6293643" cy="560040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27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41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2286894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881" y="1073890"/>
            <a:ext cx="6651995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881" y="5159783"/>
            <a:ext cx="5701709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9694" y="6375679"/>
            <a:ext cx="1213832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89240" y="6375679"/>
            <a:ext cx="33432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8228" y="6375679"/>
            <a:ext cx="1208648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710435" y="0"/>
            <a:ext cx="133756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1" y="0"/>
            <a:ext cx="2286894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35207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1556" y="2286000"/>
            <a:ext cx="3893058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1333" y="2286000"/>
            <a:ext cx="3893058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860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557" y="381002"/>
            <a:ext cx="8265319" cy="14935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0318" y="2199635"/>
            <a:ext cx="391287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0318" y="2909102"/>
            <a:ext cx="391287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0015" y="2199635"/>
            <a:ext cx="391287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0015" y="2909102"/>
            <a:ext cx="391287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9822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5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2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004223" y="0"/>
            <a:ext cx="390177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532" y="457201"/>
            <a:ext cx="2512343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604" y="920377"/>
            <a:ext cx="5003715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4532" y="1741336"/>
            <a:ext cx="2512343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1605" y="6375679"/>
            <a:ext cx="1002101" cy="348462"/>
          </a:xfrm>
        </p:spPr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09192" y="6375679"/>
            <a:ext cx="2829270" cy="34579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23949" y="6375679"/>
            <a:ext cx="1001371" cy="345796"/>
          </a:xfrm>
        </p:spPr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0825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0315" y="2"/>
            <a:ext cx="5976413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004223" y="0"/>
            <a:ext cx="390177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531" y="457200"/>
            <a:ext cx="2512345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4531" y="1741336"/>
            <a:ext cx="2512345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2335" y="6375679"/>
            <a:ext cx="1001371" cy="348462"/>
          </a:xfrm>
        </p:spPr>
        <p:txBody>
          <a:bodyPr/>
          <a:lstStyle/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09192" y="6375679"/>
            <a:ext cx="2829270" cy="34579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10832" y="6375679"/>
            <a:ext cx="1026415" cy="345796"/>
          </a:xfrm>
        </p:spPr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294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988" y="382385"/>
            <a:ext cx="8269887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988" y="2286003"/>
            <a:ext cx="8269887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6988" y="6375679"/>
            <a:ext cx="1892900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34792CD-DC1C-4BB2-864A-6A2C3535B93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75679"/>
            <a:ext cx="3343275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4" y="6375679"/>
            <a:ext cx="2290761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2" name="Rectangle 11"/>
          <p:cNvSpPr/>
          <p:nvPr/>
        </p:nvSpPr>
        <p:spPr>
          <a:xfrm>
            <a:off x="9675685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9675685" y="0"/>
            <a:ext cx="23031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735681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3511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18/10/relationships/comments" Target="../comments/modernComment_104_15533A6C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直角三角形 25">
            <a:extLst>
              <a:ext uri="{FF2B5EF4-FFF2-40B4-BE49-F238E27FC236}">
                <a16:creationId xmlns:a16="http://schemas.microsoft.com/office/drawing/2014/main" id="{0BDBB787-61D8-C35E-35F6-45DF91B49D86}"/>
              </a:ext>
            </a:extLst>
          </p:cNvPr>
          <p:cNvSpPr/>
          <p:nvPr/>
        </p:nvSpPr>
        <p:spPr>
          <a:xfrm>
            <a:off x="-3" y="5518174"/>
            <a:ext cx="2804163" cy="134177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角三角形 23">
            <a:extLst>
              <a:ext uri="{FF2B5EF4-FFF2-40B4-BE49-F238E27FC236}">
                <a16:creationId xmlns:a16="http://schemas.microsoft.com/office/drawing/2014/main" id="{526AB61B-CBB1-48C8-144D-E3CBD03CAF1B}"/>
              </a:ext>
            </a:extLst>
          </p:cNvPr>
          <p:cNvSpPr/>
          <p:nvPr/>
        </p:nvSpPr>
        <p:spPr>
          <a:xfrm rot="10800000">
            <a:off x="3453765" y="-2"/>
            <a:ext cx="6434129" cy="254225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C94E5C4-ACEB-80B6-FC3B-5D62E576F0DB}"/>
              </a:ext>
            </a:extLst>
          </p:cNvPr>
          <p:cNvSpPr txBox="1"/>
          <p:nvPr/>
        </p:nvSpPr>
        <p:spPr>
          <a:xfrm>
            <a:off x="522057" y="2975854"/>
            <a:ext cx="6338338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事業概要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会議室・サービスオフィス・ラウンジ等の施設運営、会員管理、イベント運営等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A85D33-39CF-B5F7-A75E-58A247D5744A}"/>
              </a:ext>
            </a:extLst>
          </p:cNvPr>
          <p:cNvSpPr txBox="1"/>
          <p:nvPr/>
        </p:nvSpPr>
        <p:spPr>
          <a:xfrm>
            <a:off x="497685" y="2103223"/>
            <a:ext cx="8400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ひとこと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宇宙のコミュニティについては私たちにお任せ！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よくコワーキングを利用しているので、気軽に声をかけてください。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FD52D0-3BF1-A840-FEC5-883316D6A161}"/>
              </a:ext>
            </a:extLst>
          </p:cNvPr>
          <p:cNvSpPr txBox="1"/>
          <p:nvPr/>
        </p:nvSpPr>
        <p:spPr>
          <a:xfrm>
            <a:off x="522057" y="3853158"/>
            <a:ext cx="4352476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どんなメンバーがそろっている？</a:t>
            </a:r>
            <a:b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個性豊かなメンバーが集まっています！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B676E7-F3C8-C2BD-6A5E-70B857C8DBAF}"/>
              </a:ext>
            </a:extLst>
          </p:cNvPr>
          <p:cNvSpPr txBox="1"/>
          <p:nvPr/>
        </p:nvSpPr>
        <p:spPr>
          <a:xfrm>
            <a:off x="497685" y="4860037"/>
            <a:ext cx="3935474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どんな人・企業とつながりたい？</a:t>
            </a:r>
            <a:br>
              <a:rPr kumimoji="1"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施設運営・コミュニティ醸成に詳しい方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B0B497D7-93A5-0361-91B0-ECA88597C029}"/>
              </a:ext>
            </a:extLst>
          </p:cNvPr>
          <p:cNvSpPr/>
          <p:nvPr/>
        </p:nvSpPr>
        <p:spPr>
          <a:xfrm rot="5400000">
            <a:off x="1719603" y="-1719607"/>
            <a:ext cx="1513789" cy="4953001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98B99E3-5A93-1089-8E1B-30D0354CA34C}"/>
              </a:ext>
            </a:extLst>
          </p:cNvPr>
          <p:cNvSpPr txBox="1"/>
          <p:nvPr/>
        </p:nvSpPr>
        <p:spPr>
          <a:xfrm>
            <a:off x="5392263" y="40686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HP</a:t>
            </a:r>
            <a:r>
              <a:rPr kumimoji="1" lang="ja-JP" altLang="en-US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はこちら</a:t>
            </a:r>
            <a:endParaRPr kumimoji="1" lang="en-US" altLang="ja-JP" b="1" dirty="0">
              <a:solidFill>
                <a:schemeClr val="accent4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F76F9E-D42E-85EE-4F7C-5FB43CBB591B}"/>
              </a:ext>
            </a:extLst>
          </p:cNvPr>
          <p:cNvSpPr/>
          <p:nvPr/>
        </p:nvSpPr>
        <p:spPr>
          <a:xfrm>
            <a:off x="522057" y="1004915"/>
            <a:ext cx="8015768" cy="1164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X-NIHONBASHI</a:t>
            </a:r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703B45-9A46-5CB7-B9D0-EDFFF143D23C}"/>
              </a:ext>
            </a:extLst>
          </p:cNvPr>
          <p:cNvSpPr/>
          <p:nvPr/>
        </p:nvSpPr>
        <p:spPr>
          <a:xfrm>
            <a:off x="7311852" y="4300117"/>
            <a:ext cx="2025123" cy="20556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1ADB18-9AA2-01F5-B496-DAC6BD3A44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2197" y="271895"/>
            <a:ext cx="876061" cy="114838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8E397D-E992-38F7-6036-D3C9A777F35D}"/>
              </a:ext>
            </a:extLst>
          </p:cNvPr>
          <p:cNvSpPr/>
          <p:nvPr/>
        </p:nvSpPr>
        <p:spPr>
          <a:xfrm>
            <a:off x="-850550" y="96546"/>
            <a:ext cx="2025123" cy="10089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見本</a:t>
            </a:r>
            <a:endParaRPr kumimoji="1"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B5FF718-2FEC-7C0F-79BE-36AC7651C1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0836" y="4469642"/>
            <a:ext cx="1587154" cy="171941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85E7709-8DE3-EF8B-C93F-186DB16737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1061" y="4477651"/>
            <a:ext cx="1771650" cy="1771650"/>
          </a:xfrm>
          <a:prstGeom prst="rect">
            <a:avLst/>
          </a:prstGeom>
          <a:ln w="19050">
            <a:solidFill>
              <a:srgbClr val="5A6176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F42CC6-FC04-D5F4-8C17-A125610FADCD}"/>
              </a:ext>
            </a:extLst>
          </p:cNvPr>
          <p:cNvSpPr/>
          <p:nvPr/>
        </p:nvSpPr>
        <p:spPr>
          <a:xfrm>
            <a:off x="-843357" y="1420275"/>
            <a:ext cx="690090" cy="41994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企業様入力欄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FDCA66F-A505-0E45-382B-894A7B704360}"/>
              </a:ext>
            </a:extLst>
          </p:cNvPr>
          <p:cNvSpPr/>
          <p:nvPr/>
        </p:nvSpPr>
        <p:spPr>
          <a:xfrm>
            <a:off x="9993490" y="4229100"/>
            <a:ext cx="690090" cy="21707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受付対応</a:t>
            </a:r>
          </a:p>
        </p:txBody>
      </p:sp>
    </p:spTree>
    <p:extLst>
      <p:ext uri="{BB962C8B-B14F-4D97-AF65-F5344CB8AC3E}">
        <p14:creationId xmlns:p14="http://schemas.microsoft.com/office/powerpoint/2010/main" val="3577759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直角三角形 25">
            <a:extLst>
              <a:ext uri="{FF2B5EF4-FFF2-40B4-BE49-F238E27FC236}">
                <a16:creationId xmlns:a16="http://schemas.microsoft.com/office/drawing/2014/main" id="{0BDBB787-61D8-C35E-35F6-45DF91B49D86}"/>
              </a:ext>
            </a:extLst>
          </p:cNvPr>
          <p:cNvSpPr/>
          <p:nvPr/>
        </p:nvSpPr>
        <p:spPr>
          <a:xfrm>
            <a:off x="-3" y="5518174"/>
            <a:ext cx="2804163" cy="134177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角三角形 23">
            <a:extLst>
              <a:ext uri="{FF2B5EF4-FFF2-40B4-BE49-F238E27FC236}">
                <a16:creationId xmlns:a16="http://schemas.microsoft.com/office/drawing/2014/main" id="{526AB61B-CBB1-48C8-144D-E3CBD03CAF1B}"/>
              </a:ext>
            </a:extLst>
          </p:cNvPr>
          <p:cNvSpPr/>
          <p:nvPr/>
        </p:nvSpPr>
        <p:spPr>
          <a:xfrm rot="10800000">
            <a:off x="3453765" y="-2"/>
            <a:ext cx="6434129" cy="254225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C94E5C4-ACEB-80B6-FC3B-5D62E576F0DB}"/>
              </a:ext>
            </a:extLst>
          </p:cNvPr>
          <p:cNvSpPr txBox="1"/>
          <p:nvPr/>
        </p:nvSpPr>
        <p:spPr>
          <a:xfrm>
            <a:off x="522057" y="2975854"/>
            <a:ext cx="6338338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事業概要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A85D33-39CF-B5F7-A75E-58A247D5744A}"/>
              </a:ext>
            </a:extLst>
          </p:cNvPr>
          <p:cNvSpPr txBox="1"/>
          <p:nvPr/>
        </p:nvSpPr>
        <p:spPr>
          <a:xfrm>
            <a:off x="497685" y="2103223"/>
            <a:ext cx="840018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ひとこと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FD52D0-3BF1-A840-FEC5-883316D6A161}"/>
              </a:ext>
            </a:extLst>
          </p:cNvPr>
          <p:cNvSpPr txBox="1"/>
          <p:nvPr/>
        </p:nvSpPr>
        <p:spPr>
          <a:xfrm>
            <a:off x="522057" y="3853158"/>
            <a:ext cx="4352476" cy="68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どんなメンバーがそろっている？</a:t>
            </a:r>
            <a:b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B676E7-F3C8-C2BD-6A5E-70B857C8DBAF}"/>
              </a:ext>
            </a:extLst>
          </p:cNvPr>
          <p:cNvSpPr txBox="1"/>
          <p:nvPr/>
        </p:nvSpPr>
        <p:spPr>
          <a:xfrm>
            <a:off x="497685" y="4860037"/>
            <a:ext cx="3935474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どんな人・企業とつながりたい？</a:t>
            </a:r>
            <a:br>
              <a:rPr kumimoji="1"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B0B497D7-93A5-0361-91B0-ECA88597C029}"/>
              </a:ext>
            </a:extLst>
          </p:cNvPr>
          <p:cNvSpPr/>
          <p:nvPr/>
        </p:nvSpPr>
        <p:spPr>
          <a:xfrm rot="5400000">
            <a:off x="1719603" y="-1719607"/>
            <a:ext cx="1513789" cy="4953001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98B99E3-5A93-1089-8E1B-30D0354CA34C}"/>
              </a:ext>
            </a:extLst>
          </p:cNvPr>
          <p:cNvSpPr txBox="1"/>
          <p:nvPr/>
        </p:nvSpPr>
        <p:spPr>
          <a:xfrm>
            <a:off x="5441126" y="40686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HP</a:t>
            </a:r>
            <a:r>
              <a:rPr kumimoji="1" lang="ja-JP" altLang="en-US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はこちら</a:t>
            </a:r>
            <a:endParaRPr kumimoji="1" lang="en-US" altLang="ja-JP" b="1" dirty="0">
              <a:solidFill>
                <a:schemeClr val="accent4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F76F9E-D42E-85EE-4F7C-5FB43CBB591B}"/>
              </a:ext>
            </a:extLst>
          </p:cNvPr>
          <p:cNvSpPr/>
          <p:nvPr/>
        </p:nvSpPr>
        <p:spPr>
          <a:xfrm>
            <a:off x="522057" y="1004915"/>
            <a:ext cx="8015768" cy="1164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会社名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703B45-9A46-5CB7-B9D0-EDFFF143D23C}"/>
              </a:ext>
            </a:extLst>
          </p:cNvPr>
          <p:cNvSpPr/>
          <p:nvPr/>
        </p:nvSpPr>
        <p:spPr>
          <a:xfrm>
            <a:off x="7311852" y="4300117"/>
            <a:ext cx="2025123" cy="20556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1ADB18-9AA2-01F5-B496-DAC6BD3A44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2197" y="271895"/>
            <a:ext cx="876061" cy="114838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8E397D-E992-38F7-6036-D3C9A777F35D}"/>
              </a:ext>
            </a:extLst>
          </p:cNvPr>
          <p:cNvSpPr/>
          <p:nvPr/>
        </p:nvSpPr>
        <p:spPr>
          <a:xfrm>
            <a:off x="-1917913" y="4300"/>
            <a:ext cx="1893538" cy="126682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前頁の見本を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ご参考にご記入お願いします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F97586-D818-0227-5E9F-C6080529F2BD}"/>
              </a:ext>
            </a:extLst>
          </p:cNvPr>
          <p:cNvSpPr txBox="1"/>
          <p:nvPr/>
        </p:nvSpPr>
        <p:spPr>
          <a:xfrm>
            <a:off x="7654999" y="5004790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企業ロゴが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入ります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4C0996-23C2-1C7D-1D36-90126FE9BF0D}"/>
              </a:ext>
            </a:extLst>
          </p:cNvPr>
          <p:cNvSpPr/>
          <p:nvPr/>
        </p:nvSpPr>
        <p:spPr>
          <a:xfrm>
            <a:off x="5214596" y="4536871"/>
            <a:ext cx="1791888" cy="181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4E6DCE-9CEB-0383-77B7-B617733599A6}"/>
              </a:ext>
            </a:extLst>
          </p:cNvPr>
          <p:cNvSpPr txBox="1"/>
          <p:nvPr/>
        </p:nvSpPr>
        <p:spPr>
          <a:xfrm>
            <a:off x="5441126" y="4992088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企業</a:t>
            </a:r>
            <a:r>
              <a:rPr kumimoji="1" lang="en-US" altLang="ja-JP" dirty="0"/>
              <a:t>HP</a:t>
            </a:r>
            <a:r>
              <a:rPr kumimoji="1" lang="ja-JP" altLang="en-US" dirty="0"/>
              <a:t>の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QR</a:t>
            </a:r>
            <a:r>
              <a:rPr kumimoji="1" lang="ja-JP" altLang="en-US" dirty="0"/>
              <a:t>コード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が入ります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A759E7D-CC83-B6CF-C3FC-E404DFFD8FF7}"/>
              </a:ext>
            </a:extLst>
          </p:cNvPr>
          <p:cNvSpPr/>
          <p:nvPr/>
        </p:nvSpPr>
        <p:spPr>
          <a:xfrm>
            <a:off x="-843357" y="1420275"/>
            <a:ext cx="690090" cy="41994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企業様入力欄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9AF666-0492-759D-D8F4-C641A1855602}"/>
              </a:ext>
            </a:extLst>
          </p:cNvPr>
          <p:cNvSpPr/>
          <p:nvPr/>
        </p:nvSpPr>
        <p:spPr>
          <a:xfrm>
            <a:off x="9993490" y="4229100"/>
            <a:ext cx="690090" cy="21707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受付対応</a:t>
            </a:r>
          </a:p>
        </p:txBody>
      </p:sp>
    </p:spTree>
    <p:extLst>
      <p:ext uri="{BB962C8B-B14F-4D97-AF65-F5344CB8AC3E}">
        <p14:creationId xmlns:p14="http://schemas.microsoft.com/office/powerpoint/2010/main" val="1530569965"/>
      </p:ext>
    </p:extLst>
  </p:cSld>
  <p:clrMapOvr>
    <a:masterClrMapping/>
  </p:clrMapOvr>
</p:sld>
</file>

<file path=ppt/theme/theme1.xml><?xml version="1.0" encoding="utf-8"?>
<a:theme xmlns:a="http://schemas.openxmlformats.org/drawingml/2006/main" name="バッジ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バッジ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バッ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TM10001106[[fn=バッジ]]</Template>
  <TotalTime>289</TotalTime>
  <Words>143</Words>
  <Application>Microsoft Office PowerPoint</Application>
  <PresentationFormat>A4 210 x 297 mm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BIZ UDゴシック</vt:lpstr>
      <vt:lpstr>游ゴシック</vt:lpstr>
      <vt:lpstr>Arial</vt:lpstr>
      <vt:lpstr>Gill Sans MT</vt:lpstr>
      <vt:lpstr>Impact</vt:lpstr>
      <vt:lpstr>バッジ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田原 映奈（ビルマネジメント　ビジネスソリューション事業推進本部 サードプレイスグループ）</dc:creator>
  <cp:lastModifiedBy>川野 友有希（ビルマネジメント　ビジネスソリューション事業推進本部 サードプレイスグループ）</cp:lastModifiedBy>
  <cp:revision>15</cp:revision>
  <dcterms:created xsi:type="dcterms:W3CDTF">2025-01-23T01:23:32Z</dcterms:created>
  <dcterms:modified xsi:type="dcterms:W3CDTF">2025-09-16T07:14:49Z</dcterms:modified>
</cp:coreProperties>
</file>